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3000">
              <a:srgbClr val="7F90A7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120F-2E2E-4DD8-A46C-4D82050A5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5C4F0-C346-4ECD-A58F-E5D0B66E9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494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47F5B-3DB9-4410-87B0-D51B99498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B8E7F-F7A8-42CD-8E1C-31777CA04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892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5578-ED95-42AC-B25E-289DE47E6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191CD-FAA2-441D-90B9-2D3304E56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413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E868-488B-46A1-9F5E-DDD7BABD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299F4-B8AE-44D1-BEE1-393BF7A78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C1612-A506-4700-8617-02DA244F3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275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5F74-0451-4A48-9604-1ED9C4A3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1FC9A-724B-40EC-B29D-CE0157F2B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A7CDA-C498-43FD-89F9-9ABF3FE80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1F2AB-BD46-4F3F-8AC8-2AFF27A01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79DC3F-585A-492C-A9BB-65867FD5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9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1ADD-B849-45C0-9AB8-6AEBF6BD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10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31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E0790-0767-41E9-9111-6FC4D9FE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F26E5-A6A0-4E1B-A8B1-6A2E9500C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EB8B2-A32F-4033-B391-5C0FC2944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975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AD07-C192-4D0E-9970-187D9DEE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5304D-8FDC-47FE-A53A-CB1403506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A6A3E-3C11-43C6-80DB-2B39233C9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4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29742-2D76-498E-AA90-1C3ED3F1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087427-75FF-490C-9486-199112C56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7917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9131B2-C4B9-4A35-8E4B-C09F3B118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B959F-0249-4EFC-9D12-18F3E742D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651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rgbClr val="7F90A7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400D6-9F2E-4CED-A61E-5254B2459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38DE1-20AE-4B32-BED1-9677A6D53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E9977-2DA8-47C0-AA13-9CA5A378CE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0365" y="5628014"/>
            <a:ext cx="872255" cy="872255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23498B7-9A18-31DB-9E1F-F4957F0F947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9"/>
          <a:stretch/>
        </p:blipFill>
        <p:spPr>
          <a:xfrm>
            <a:off x="8832620" y="5479822"/>
            <a:ext cx="3074315" cy="11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3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E9CCA-9F07-66A0-557E-5A11F6A90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3087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b="1" dirty="0" err="1"/>
              <a:t>Mpox</a:t>
            </a:r>
            <a:r>
              <a:rPr lang="en-US" sz="7200" b="1" dirty="0"/>
              <a:t>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DE6CFD-8360-EDA8-3530-0ECAC4D01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691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Harry J Brown, MD</a:t>
            </a:r>
          </a:p>
          <a:p>
            <a:r>
              <a:rPr lang="en-US" dirty="0"/>
              <a:t>Medical Epidemiologist</a:t>
            </a:r>
          </a:p>
          <a:p>
            <a:r>
              <a:rPr lang="en-US" dirty="0"/>
              <a:t>United South and Eastern Tribes, Inc. – Tribal Epidemiology Center</a:t>
            </a:r>
          </a:p>
          <a:p>
            <a:r>
              <a:rPr lang="en-US" dirty="0"/>
              <a:t>January 20, 2023</a:t>
            </a:r>
          </a:p>
        </p:txBody>
      </p:sp>
    </p:spTree>
    <p:extLst>
      <p:ext uri="{BB962C8B-B14F-4D97-AF65-F5344CB8AC3E}">
        <p14:creationId xmlns:p14="http://schemas.microsoft.com/office/powerpoint/2010/main" val="3483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166A-D3BD-B223-85A8-1FFAC7D0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DB15-6AC9-43C5-AE82-380B72725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Mpox</a:t>
            </a:r>
            <a:r>
              <a:rPr lang="en-US" dirty="0"/>
              <a:t> is the new name chosen by WHO for monkeypox</a:t>
            </a:r>
          </a:p>
          <a:p>
            <a:r>
              <a:rPr lang="en-US" dirty="0"/>
              <a:t>Public Health Emergency expires on January 31, 2023</a:t>
            </a:r>
          </a:p>
          <a:p>
            <a:r>
              <a:rPr lang="en-US" dirty="0"/>
              <a:t>This probably will not really affect anything, since the vaccine is already approved, and medications are approved</a:t>
            </a:r>
          </a:p>
        </p:txBody>
      </p:sp>
    </p:spTree>
    <p:extLst>
      <p:ext uri="{BB962C8B-B14F-4D97-AF65-F5344CB8AC3E}">
        <p14:creationId xmlns:p14="http://schemas.microsoft.com/office/powerpoint/2010/main" val="241087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D78BDD-E203-76E3-D74B-CE3F1F986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Cases</a:t>
            </a:r>
          </a:p>
        </p:txBody>
      </p:sp>
      <p:pic>
        <p:nvPicPr>
          <p:cNvPr id="8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892361E4-2AD4-858D-4F97-532400F840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71" y="1825624"/>
            <a:ext cx="5813763" cy="4889325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779DE-8BAC-912E-BD02-E62F1B472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2266" y="1825625"/>
            <a:ext cx="4571533" cy="4351338"/>
          </a:xfrm>
        </p:spPr>
        <p:txBody>
          <a:bodyPr/>
          <a:lstStyle/>
          <a:p>
            <a:r>
              <a:rPr lang="en-US" dirty="0"/>
              <a:t>Cases vary greatly by geography</a:t>
            </a:r>
          </a:p>
          <a:p>
            <a:r>
              <a:rPr lang="en-US" dirty="0"/>
              <a:t>Global cases: 84,901</a:t>
            </a:r>
          </a:p>
        </p:txBody>
      </p:sp>
    </p:spTree>
    <p:extLst>
      <p:ext uri="{BB962C8B-B14F-4D97-AF65-F5344CB8AC3E}">
        <p14:creationId xmlns:p14="http://schemas.microsoft.com/office/powerpoint/2010/main" val="123704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DEB296-456E-F66E-6EAC-37562083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Cases Trending Down</a:t>
            </a:r>
          </a:p>
        </p:txBody>
      </p:sp>
      <p:pic>
        <p:nvPicPr>
          <p:cNvPr id="8" name="Content Placeholder 7" descr="Chart, histogram&#10;&#10;Description automatically generated">
            <a:extLst>
              <a:ext uri="{FF2B5EF4-FFF2-40B4-BE49-F238E27FC236}">
                <a16:creationId xmlns:a16="http://schemas.microsoft.com/office/drawing/2014/main" id="{8EEDB5BC-0C57-D9BA-9592-1DACEFF8F9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52" y="1825625"/>
            <a:ext cx="5761748" cy="4805177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BE168-3401-DAAC-7BA0-04929AA09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48579"/>
          </a:xfrm>
        </p:spPr>
        <p:txBody>
          <a:bodyPr/>
          <a:lstStyle/>
          <a:p>
            <a:r>
              <a:rPr lang="en-US" dirty="0"/>
              <a:t>Cases now in the single digits</a:t>
            </a:r>
          </a:p>
          <a:p>
            <a:r>
              <a:rPr lang="en-US" dirty="0"/>
              <a:t>Expect this trend to continue</a:t>
            </a:r>
          </a:p>
        </p:txBody>
      </p:sp>
    </p:spTree>
    <p:extLst>
      <p:ext uri="{BB962C8B-B14F-4D97-AF65-F5344CB8AC3E}">
        <p14:creationId xmlns:p14="http://schemas.microsoft.com/office/powerpoint/2010/main" val="2148905878"/>
      </p:ext>
    </p:extLst>
  </p:cSld>
  <p:clrMapOvr>
    <a:masterClrMapping/>
  </p:clrMapOvr>
</p:sld>
</file>

<file path=ppt/theme/theme1.xml><?xml version="1.0" encoding="utf-8"?>
<a:theme xmlns:a="http://schemas.openxmlformats.org/drawingml/2006/main" name="Infectious Disease ECHO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ectious Disease ECHO Theme" id="{37ED9EB2-4D9C-47F1-B0C0-552D1361B019}" vid="{035FC7CB-3F41-4ACD-AA9E-2C982CAE33B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Infectious Disease ECHO Theme</Template>
  <TotalTime>20</TotalTime>
  <Words>91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Infectious Disease ECHO Theme</vt:lpstr>
      <vt:lpstr>Mpox Update</vt:lpstr>
      <vt:lpstr>Update Summary</vt:lpstr>
      <vt:lpstr>Total Cases</vt:lpstr>
      <vt:lpstr>New Cases Trending Down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Harry Brown</dc:creator>
  <cp:lastModifiedBy>Harry Brown</cp:lastModifiedBy>
  <cp:revision>2</cp:revision>
  <dcterms:created xsi:type="dcterms:W3CDTF">2023-01-19T13:58:51Z</dcterms:created>
  <dcterms:modified xsi:type="dcterms:W3CDTF">2023-01-19T21:53:03Z</dcterms:modified>
</cp:coreProperties>
</file>